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Nunito"/>
      <p:regular r:id="rId11"/>
      <p:bold r:id="rId12"/>
      <p:italic r:id="rId13"/>
      <p:boldItalic r:id="rId14"/>
    </p:embeddedFont>
    <p:embeddedFont>
      <p:font typeface="Maven Pro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unito-regular.fntdata"/><Relationship Id="rId10" Type="http://schemas.openxmlformats.org/officeDocument/2006/relationships/slide" Target="slides/slide5.xml"/><Relationship Id="rId13" Type="http://schemas.openxmlformats.org/officeDocument/2006/relationships/font" Target="fonts/Nunito-italic.fntdata"/><Relationship Id="rId12" Type="http://schemas.openxmlformats.org/officeDocument/2006/relationships/font" Target="fonts/Nuni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avenPro-regular.fntdata"/><Relationship Id="rId14" Type="http://schemas.openxmlformats.org/officeDocument/2006/relationships/font" Target="fonts/Nunito-boldItalic.fntdata"/><Relationship Id="rId16" Type="http://schemas.openxmlformats.org/officeDocument/2006/relationships/font" Target="fonts/MavenP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ab98ab13af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2ab98ab13af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e829d541a2_0_8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e829d541a2_0_8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e829d541a2_0_8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e829d541a2_0_8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e829d541a2_0_8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e829d541a2_0_8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youtube.com/watch?v=1vonQnasEgc" TargetMode="External"/><Relationship Id="rId4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Welkom bij The View!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8"/>
              <a:buFont typeface="Arial"/>
              <a:buNone/>
            </a:pPr>
            <a:r>
              <a:rPr lang="nl" sz="1712">
                <a:latin typeface="Maven Pro"/>
                <a:ea typeface="Maven Pro"/>
                <a:cs typeface="Maven Pro"/>
                <a:sym typeface="Maven Pro"/>
              </a:rPr>
              <a:t>The View betekent: het uitzicht, het standpunt, de opvatting, het oordeel, de mening, de weergave, het oog. </a:t>
            </a:r>
            <a:endParaRPr sz="14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279" name="Google Shape;27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30975" y="674775"/>
            <a:ext cx="3759700" cy="25064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4"/>
          <p:cNvSpPr txBox="1"/>
          <p:nvPr>
            <p:ph type="ctrTitle"/>
          </p:nvPr>
        </p:nvSpPr>
        <p:spPr>
          <a:xfrm>
            <a:off x="311700" y="392150"/>
            <a:ext cx="78381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 bestemming </a:t>
            </a:r>
            <a:r>
              <a:rPr i="1" lang="nl" sz="2000"/>
              <a:t>sessie 1</a:t>
            </a:r>
            <a:endParaRPr i="1" sz="2000"/>
          </a:p>
        </p:txBody>
      </p:sp>
      <p:sp>
        <p:nvSpPr>
          <p:cNvPr id="285" name="Google Shape;285;p14"/>
          <p:cNvSpPr txBox="1"/>
          <p:nvPr>
            <p:ph idx="1" type="subTitle"/>
          </p:nvPr>
        </p:nvSpPr>
        <p:spPr>
          <a:xfrm>
            <a:off x="244425" y="1506150"/>
            <a:ext cx="7098000" cy="149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Ik leer:</a:t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Font typeface="Maven Pro"/>
              <a:buChar char="●"/>
            </a:pP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wat Gods plan is met de wereld.</a:t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Font typeface="Maven Pro"/>
              <a:buChar char="●"/>
            </a:pP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me bewust worden van leugens en waarheid.</a:t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Font typeface="Maven Pro"/>
              <a:buChar char="●"/>
            </a:pP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wat/Wie onze hoop is.</a:t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Font typeface="Maven Pro"/>
              <a:buChar char="●"/>
            </a:pPr>
            <a:r>
              <a:rPr lang="nl" sz="1900">
                <a:latin typeface="Maven Pro"/>
                <a:ea typeface="Maven Pro"/>
                <a:cs typeface="Maven Pro"/>
                <a:sym typeface="Maven Pro"/>
              </a:rPr>
              <a:t>dat er een keuze is.</a:t>
            </a:r>
            <a:endParaRPr sz="19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286" name="Google Shape;28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28375" y="3206625"/>
            <a:ext cx="3872302" cy="149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5"/>
          <p:cNvSpPr txBox="1"/>
          <p:nvPr>
            <p:ph type="ctrTitle"/>
          </p:nvPr>
        </p:nvSpPr>
        <p:spPr>
          <a:xfrm>
            <a:off x="824000" y="1084175"/>
            <a:ext cx="4255500" cy="199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Hoe het begon…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066" u="sng">
                <a:solidFill>
                  <a:schemeClr val="hlink"/>
                </a:solidFill>
                <a:hlinkClick r:id="rId3"/>
              </a:rPr>
              <a:t>In het paradijs</a:t>
            </a:r>
            <a:endParaRPr sz="2066"/>
          </a:p>
        </p:txBody>
      </p:sp>
      <p:sp>
        <p:nvSpPr>
          <p:cNvPr id="292" name="Google Shape;292;p15"/>
          <p:cNvSpPr txBox="1"/>
          <p:nvPr>
            <p:ph idx="1" type="subTitle"/>
          </p:nvPr>
        </p:nvSpPr>
        <p:spPr>
          <a:xfrm>
            <a:off x="824000" y="2933400"/>
            <a:ext cx="5082900" cy="79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3" name="Google Shape;29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16500" y="1084175"/>
            <a:ext cx="1974500" cy="266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"/>
          <p:cNvSpPr txBox="1"/>
          <p:nvPr>
            <p:ph type="ctrTitle"/>
          </p:nvPr>
        </p:nvSpPr>
        <p:spPr>
          <a:xfrm>
            <a:off x="824000" y="462100"/>
            <a:ext cx="4255500" cy="152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 verleiding</a:t>
            </a:r>
            <a:endParaRPr/>
          </a:p>
        </p:txBody>
      </p:sp>
      <p:sp>
        <p:nvSpPr>
          <p:cNvPr id="299" name="Google Shape;299;p16"/>
          <p:cNvSpPr txBox="1"/>
          <p:nvPr>
            <p:ph idx="1" type="subTitle"/>
          </p:nvPr>
        </p:nvSpPr>
        <p:spPr>
          <a:xfrm>
            <a:off x="824000" y="2069450"/>
            <a:ext cx="6735900" cy="262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Hoe leugens binnenkomen in ons leven:</a:t>
            </a:r>
            <a:endParaRPr b="1"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1. Je hoort een leugen (bijv. jij kan nooit uit je woorden komen!)</a:t>
            </a:r>
            <a:endParaRPr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2. Je luistert ernaar</a:t>
            </a:r>
            <a:endParaRPr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3. Je gelooft erin</a:t>
            </a:r>
            <a:endParaRPr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nl" sz="1735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4. Je handelt ernaar</a:t>
            </a:r>
            <a:endParaRPr sz="1735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 sz="136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"/>
          <p:cNvSpPr txBox="1"/>
          <p:nvPr>
            <p:ph type="ctrTitle"/>
          </p:nvPr>
        </p:nvSpPr>
        <p:spPr>
          <a:xfrm>
            <a:off x="824000" y="944325"/>
            <a:ext cx="4731300" cy="168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Creatieve opdracht:</a:t>
            </a:r>
            <a:endParaRPr/>
          </a:p>
        </p:txBody>
      </p:sp>
      <p:sp>
        <p:nvSpPr>
          <p:cNvPr id="305" name="Google Shape;305;p17"/>
          <p:cNvSpPr txBox="1"/>
          <p:nvPr>
            <p:ph idx="1" type="subTitle"/>
          </p:nvPr>
        </p:nvSpPr>
        <p:spPr>
          <a:xfrm>
            <a:off x="824000" y="3194600"/>
            <a:ext cx="6057600" cy="109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/>
              <a:t>Leugen </a:t>
            </a:r>
            <a:r>
              <a:rPr i="1" lang="nl" sz="2200"/>
              <a:t>vs</a:t>
            </a:r>
            <a:r>
              <a:rPr lang="nl" sz="2200"/>
              <a:t> Waarheid… </a:t>
            </a:r>
            <a:endParaRPr sz="2200"/>
          </a:p>
        </p:txBody>
      </p:sp>
      <p:pic>
        <p:nvPicPr>
          <p:cNvPr id="306" name="Google Shape;30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24000" y="2392500"/>
            <a:ext cx="1957600" cy="19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