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Nunito"/>
      <p:regular r:id="rId14"/>
      <p:bold r:id="rId15"/>
      <p:italic r:id="rId16"/>
      <p:boldItalic r:id="rId17"/>
    </p:embeddedFont>
    <p:embeddedFont>
      <p:font typeface="Maven Pro"/>
      <p:regular r:id="rId18"/>
      <p:bold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Nunito-bold.fntdata"/><Relationship Id="rId14" Type="http://schemas.openxmlformats.org/officeDocument/2006/relationships/font" Target="fonts/Nunito-regular.fntdata"/><Relationship Id="rId17" Type="http://schemas.openxmlformats.org/officeDocument/2006/relationships/font" Target="fonts/Nunito-boldItalic.fntdata"/><Relationship Id="rId16" Type="http://schemas.openxmlformats.org/officeDocument/2006/relationships/font" Target="fonts/Nunito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MavenPro-bold.fntdata"/><Relationship Id="rId6" Type="http://schemas.openxmlformats.org/officeDocument/2006/relationships/slide" Target="slides/slide1.xml"/><Relationship Id="rId18" Type="http://schemas.openxmlformats.org/officeDocument/2006/relationships/font" Target="fonts/MavenPro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2abac5708d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2" name="Google Shape;282;g2abac5708d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101bec97ba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" name="Google Shape;288;g101bec97ba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101bec97ba8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101bec97ba8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f87bee3fee_0_2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" name="Google Shape;298;gf87bee3fee_0_2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101bec97ba8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4" name="Google Shape;304;g101bec97ba8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12e21a2d75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9" name="Google Shape;309;g12e21a2d75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g101bec97ba8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4" name="Google Shape;314;g101bec97ba8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3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7343003" y="3409675"/>
            <a:ext cx="1691422" cy="1732548"/>
            <a:chOff x="7343003" y="3409675"/>
            <a:chExt cx="1691422" cy="1732548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5043503" y="0"/>
            <a:ext cx="3814072" cy="3839102"/>
            <a:chOff x="5043503" y="0"/>
            <a:chExt cx="3814072" cy="3839102"/>
          </a:xfrm>
        </p:grpSpPr>
        <p:sp>
          <p:nvSpPr>
            <p:cNvPr id="30" name="Google Shape;30;p2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33" name="Google Shape;33;p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fmla="val 8244818" name="adj1"/>
                  <a:gd fmla="val 16246175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36" name="Google Shape;36;p2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7" name="Google Shape;37;p2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38" name="Google Shape;38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fmla="val 8801158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fmla="val 1255410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6" name="Google Shape;46;p2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2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8" name="Google Shape;48;p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268" name="Google Shape;268;p11"/>
          <p:cNvSpPr txBox="1"/>
          <p:nvPr>
            <p:ph hasCustomPrompt="1" type="title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/>
          <p:nvPr>
            <p:ph idx="1" type="body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0" name="Google Shape;270;p1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46769" y="3406"/>
            <a:ext cx="1233215" cy="1384535"/>
            <a:chOff x="146769" y="3406"/>
            <a:chExt cx="1233215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6775084" y="2904008"/>
            <a:ext cx="2186148" cy="2239500"/>
            <a:chOff x="6775084" y="2904008"/>
            <a:chExt cx="2186148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82" name="Google Shape;82;p3"/>
          <p:cNvSpPr txBox="1"/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3" name="Google Shape;83;p3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8" name="Google Shape;88;p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9" name="Google Shape;89;p4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0" name="Google Shape;90;p4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6" name="Google Shape;96;p5"/>
          <p:cNvSpPr txBox="1"/>
          <p:nvPr>
            <p:ph idx="1" type="body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7" name="Google Shape;97;p5"/>
          <p:cNvSpPr txBox="1"/>
          <p:nvPr>
            <p:ph idx="2" type="body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5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6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4" name="Google Shape;104;p6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9" name="Google Shape;109;p7"/>
          <p:cNvSpPr txBox="1"/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0" name="Google Shape;110;p7"/>
          <p:cNvSpPr txBox="1"/>
          <p:nvPr>
            <p:ph idx="1" type="body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11" name="Google Shape;111;p7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1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125" name="Google Shape;125;p8"/>
          <p:cNvSpPr txBox="1"/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6" name="Google Shape;126;p8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1" name="Google Shape;131;p9"/>
          <p:cNvSpPr txBox="1"/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32" name="Google Shape;132;p9"/>
          <p:cNvSpPr txBox="1"/>
          <p:nvPr>
            <p:ph idx="1" type="subTitle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33" name="Google Shape;133;p9"/>
          <p:cNvSpPr txBox="1"/>
          <p:nvPr>
            <p:ph idx="2" type="body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34" name="Google Shape;134;p9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9" name="Google Shape;139;p10"/>
          <p:cNvSpPr txBox="1"/>
          <p:nvPr>
            <p:ph idx="1" type="body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40" name="Google Shape;140;p10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oment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www.youtube.com/watch?v=z2T-Rh838GA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3"/>
          <p:cNvSpPr txBox="1"/>
          <p:nvPr>
            <p:ph type="ctrTitle"/>
          </p:nvPr>
        </p:nvSpPr>
        <p:spPr>
          <a:xfrm>
            <a:off x="824000" y="856000"/>
            <a:ext cx="70203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Welkom bij The View </a:t>
            </a:r>
            <a:r>
              <a:rPr i="1" lang="nl" sz="1900"/>
              <a:t>sessie 3</a:t>
            </a:r>
            <a:r>
              <a:rPr lang="nl"/>
              <a:t>      Jij bent Jij!  </a:t>
            </a:r>
            <a:endParaRPr/>
          </a:p>
        </p:txBody>
      </p:sp>
      <p:sp>
        <p:nvSpPr>
          <p:cNvPr id="278" name="Google Shape;278;p13"/>
          <p:cNvSpPr txBox="1"/>
          <p:nvPr>
            <p:ph idx="1" type="subTitle"/>
          </p:nvPr>
        </p:nvSpPr>
        <p:spPr>
          <a:xfrm>
            <a:off x="824000" y="3643975"/>
            <a:ext cx="7487700" cy="104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400"/>
              <a:t>Waar hebben we het de vorige keer over gehad?</a:t>
            </a:r>
            <a:endParaRPr/>
          </a:p>
        </p:txBody>
      </p:sp>
      <p:pic>
        <p:nvPicPr>
          <p:cNvPr id="279" name="Google Shape;279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13125" y="1886600"/>
            <a:ext cx="3246624" cy="2251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3"/>
        </a:solidFill>
      </p:bgPr>
    </p:bg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14"/>
          <p:cNvSpPr txBox="1"/>
          <p:nvPr>
            <p:ph type="ctrTitle"/>
          </p:nvPr>
        </p:nvSpPr>
        <p:spPr>
          <a:xfrm>
            <a:off x="1767675" y="392150"/>
            <a:ext cx="5582100" cy="95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Bestemming </a:t>
            </a:r>
            <a:r>
              <a:rPr b="0" i="1" lang="nl" sz="2000"/>
              <a:t>sessie 3</a:t>
            </a:r>
            <a:endParaRPr b="0" i="1" sz="2000"/>
          </a:p>
        </p:txBody>
      </p:sp>
      <p:sp>
        <p:nvSpPr>
          <p:cNvPr id="285" name="Google Shape;285;p14"/>
          <p:cNvSpPr txBox="1"/>
          <p:nvPr>
            <p:ph idx="1" type="subTitle"/>
          </p:nvPr>
        </p:nvSpPr>
        <p:spPr>
          <a:xfrm>
            <a:off x="208025" y="1350350"/>
            <a:ext cx="8591400" cy="212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2012">
                <a:latin typeface="Maven Pro"/>
                <a:ea typeface="Maven Pro"/>
                <a:cs typeface="Maven Pro"/>
                <a:sym typeface="Maven Pro"/>
              </a:rPr>
              <a:t>Ik leer:</a:t>
            </a:r>
            <a:endParaRPr sz="2012">
              <a:latin typeface="Maven Pro"/>
              <a:ea typeface="Maven Pro"/>
              <a:cs typeface="Maven Pro"/>
              <a:sym typeface="Maven Pro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12">
              <a:latin typeface="Maven Pro"/>
              <a:ea typeface="Maven Pro"/>
              <a:cs typeface="Maven Pro"/>
              <a:sym typeface="Maven Pro"/>
            </a:endParaRPr>
          </a:p>
          <a:p>
            <a:pPr indent="-356393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013"/>
              <a:buFont typeface="Maven Pro"/>
              <a:buChar char="●"/>
            </a:pPr>
            <a:r>
              <a:rPr lang="nl" sz="2012">
                <a:latin typeface="Maven Pro"/>
                <a:ea typeface="Maven Pro"/>
                <a:cs typeface="Maven Pro"/>
                <a:sym typeface="Maven Pro"/>
              </a:rPr>
              <a:t>wat ik niet ben.</a:t>
            </a:r>
            <a:endParaRPr sz="2012">
              <a:latin typeface="Maven Pro"/>
              <a:ea typeface="Maven Pro"/>
              <a:cs typeface="Maven Pro"/>
              <a:sym typeface="Maven Pro"/>
            </a:endParaRPr>
          </a:p>
          <a:p>
            <a:pPr indent="-356393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013"/>
              <a:buFont typeface="Maven Pro"/>
              <a:buChar char="●"/>
            </a:pPr>
            <a:r>
              <a:rPr lang="nl" sz="2012">
                <a:latin typeface="Maven Pro"/>
                <a:ea typeface="Maven Pro"/>
                <a:cs typeface="Maven Pro"/>
                <a:sym typeface="Maven Pro"/>
              </a:rPr>
              <a:t>wie ik ben in de ogen van God.</a:t>
            </a:r>
            <a:endParaRPr sz="2012">
              <a:latin typeface="Maven Pro"/>
              <a:ea typeface="Maven Pro"/>
              <a:cs typeface="Maven Pro"/>
              <a:sym typeface="Maven Pro"/>
            </a:endParaRPr>
          </a:p>
          <a:p>
            <a:pPr indent="-356393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013"/>
              <a:buFont typeface="Maven Pro"/>
              <a:buChar char="●"/>
            </a:pPr>
            <a:r>
              <a:rPr lang="nl" sz="2012">
                <a:latin typeface="Maven Pro"/>
                <a:ea typeface="Maven Pro"/>
                <a:cs typeface="Maven Pro"/>
                <a:sym typeface="Maven Pro"/>
              </a:rPr>
              <a:t>dat het belangrijker is hoe God naar me kijkt dan dat mensen dat doen.</a:t>
            </a:r>
            <a:endParaRPr sz="2012">
              <a:latin typeface="Maven Pro"/>
              <a:ea typeface="Maven Pro"/>
              <a:cs typeface="Maven Pro"/>
              <a:sym typeface="Maven Pr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15"/>
          <p:cNvSpPr txBox="1"/>
          <p:nvPr>
            <p:ph type="ctrTitle"/>
          </p:nvPr>
        </p:nvSpPr>
        <p:spPr>
          <a:xfrm>
            <a:off x="824000" y="572625"/>
            <a:ext cx="7715100" cy="4068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Jij bent jij!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Maar wie ben jij?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Schrijf 5 woorden op over wie jij denkt te zijn...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6"/>
          <p:cNvSpPr txBox="1"/>
          <p:nvPr>
            <p:ph type="ctrTitle"/>
          </p:nvPr>
        </p:nvSpPr>
        <p:spPr>
          <a:xfrm>
            <a:off x="824000" y="562575"/>
            <a:ext cx="7644600" cy="4229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Wat ben je niet? Je bent niet: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34340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★"/>
            </a:pPr>
            <a:r>
              <a:rPr lang="nl"/>
              <a:t>Wat je doet (bijv. hobby)</a:t>
            </a:r>
            <a:endParaRPr/>
          </a:p>
          <a:p>
            <a:pPr indent="-434340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★"/>
            </a:pPr>
            <a:r>
              <a:rPr lang="nl"/>
              <a:t>Wat je hebt (bijv. geld)</a:t>
            </a:r>
            <a:endParaRPr/>
          </a:p>
          <a:p>
            <a:pPr indent="-434340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★"/>
            </a:pPr>
            <a:r>
              <a:rPr lang="nl"/>
              <a:t>Wat anderen zeggen (bijv. ‘jij kan niks’)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17"/>
          <p:cNvSpPr txBox="1"/>
          <p:nvPr>
            <p:ph type="ctrTitle"/>
          </p:nvPr>
        </p:nvSpPr>
        <p:spPr>
          <a:xfrm>
            <a:off x="824000" y="783575"/>
            <a:ext cx="7423800" cy="4068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Jij bent een kind van God!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Een kind van de Koning...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01" name="Google Shape;30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67200" y="2478575"/>
            <a:ext cx="3636624" cy="2007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8"/>
          <p:cNvSpPr txBox="1"/>
          <p:nvPr>
            <p:ph type="ctrTitle"/>
          </p:nvPr>
        </p:nvSpPr>
        <p:spPr>
          <a:xfrm>
            <a:off x="743400" y="924225"/>
            <a:ext cx="7433700" cy="3435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God zegt: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“Het gaat niet om wat de mens ziet: de mens kijkt naar het uiterlijk, maar de HEER kijkt naar het hart.” (1 Samuel 16:7)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u="sng">
                <a:solidFill>
                  <a:schemeClr val="hlink"/>
                </a:solidFill>
                <a:hlinkClick r:id="rId3"/>
              </a:rPr>
              <a:t>Filmpje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1" name="Google Shape;311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98925" y="165538"/>
            <a:ext cx="3759699" cy="48124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20"/>
          <p:cNvSpPr txBox="1"/>
          <p:nvPr>
            <p:ph type="ctrTitle"/>
          </p:nvPr>
        </p:nvSpPr>
        <p:spPr>
          <a:xfrm>
            <a:off x="824000" y="522375"/>
            <a:ext cx="7544100" cy="4199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Creatieve opdracht: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2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nl" sz="2800"/>
              <a:t>Schrijf een brief aan jezelf!</a:t>
            </a:r>
            <a:endParaRPr i="1" sz="2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1" sz="2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nl" sz="2800"/>
              <a:t>Beantwoord de volgende vragen:</a:t>
            </a:r>
            <a:endParaRPr b="0" i="1" sz="2800"/>
          </a:p>
          <a:p>
            <a:pPr indent="-388620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b="0" i="1" lang="nl" sz="2800"/>
              <a:t>Wat heb je geleerd bij The View?</a:t>
            </a:r>
            <a:endParaRPr b="0" i="1" sz="2800"/>
          </a:p>
          <a:p>
            <a:pPr indent="-388620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b="0" i="1" lang="nl" sz="2800"/>
              <a:t>Wat wil je tegen jezelf zeggen?</a:t>
            </a:r>
            <a:endParaRPr b="0" i="1" sz="2800"/>
          </a:p>
          <a:p>
            <a:pPr indent="-388620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b="0" i="1" lang="nl" sz="2800"/>
              <a:t>Welke wens heb je voor de toekomst? </a:t>
            </a:r>
            <a:endParaRPr b="0" i="1" sz="2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1" sz="2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