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  <p:embeddedFont>
      <p:font typeface="Maven Pro Medium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94E892-1373-44D3-AAE3-2C5067A1353A}">
  <a:tblStyle styleId="{8394E892-1373-44D3-AAE3-2C5067A135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Medium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MavenProMedium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avenPr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aven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ab9f968b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ab9f968b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6c8483fde_0_1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6c8483fde_0_1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6c8483fde_0_10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6c8483fde_0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b440a1d2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b440a1d2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b440a1d2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b440a1d2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6c8483fde_0_1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f6c8483fde_0_1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NVoMmFRo4kE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55425"/>
            <a:ext cx="7413000" cy="26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Welkom bij The View </a:t>
            </a:r>
            <a:r>
              <a:rPr i="1" lang="nl" sz="2000"/>
              <a:t>sessie 2</a:t>
            </a:r>
            <a:r>
              <a:rPr lang="nl"/>
              <a:t>      Wie is God.  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2960300"/>
            <a:ext cx="7775700" cy="13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Waar hebben we het de vorige keer over gehad?</a:t>
            </a:r>
            <a:endParaRPr sz="2400"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25" y="1650300"/>
            <a:ext cx="3321075" cy="20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ctrTitle"/>
          </p:nvPr>
        </p:nvSpPr>
        <p:spPr>
          <a:xfrm>
            <a:off x="1767675" y="392150"/>
            <a:ext cx="5582100" cy="9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Bestemming</a:t>
            </a:r>
            <a:r>
              <a:rPr lang="nl"/>
              <a:t> </a:t>
            </a:r>
            <a:r>
              <a:rPr b="0" i="1" lang="nl" sz="2000"/>
              <a:t>sessie 2</a:t>
            </a:r>
            <a:endParaRPr b="0" i="1" sz="2000"/>
          </a:p>
        </p:txBody>
      </p:sp>
      <p:sp>
        <p:nvSpPr>
          <p:cNvPr id="285" name="Google Shape;285;p14"/>
          <p:cNvSpPr txBox="1"/>
          <p:nvPr>
            <p:ph idx="1" type="subTitle"/>
          </p:nvPr>
        </p:nvSpPr>
        <p:spPr>
          <a:xfrm>
            <a:off x="208025" y="1350350"/>
            <a:ext cx="4611300" cy="21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Ik leer: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w</a:t>
            </a: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ie de God van de bijbel is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wat dat betekent voor mijn leven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wat ik zelf geloof over God en hoe ik Hem zie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50" y="1916849"/>
            <a:ext cx="3360075" cy="22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ctrTitle"/>
          </p:nvPr>
        </p:nvSpPr>
        <p:spPr>
          <a:xfrm>
            <a:off x="824000" y="710475"/>
            <a:ext cx="8034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God is God</a:t>
            </a:r>
            <a:endParaRPr/>
          </a:p>
        </p:txBody>
      </p:sp>
      <p:sp>
        <p:nvSpPr>
          <p:cNvPr id="292" name="Google Shape;292;p15"/>
          <p:cNvSpPr txBox="1"/>
          <p:nvPr>
            <p:ph idx="1" type="subTitle"/>
          </p:nvPr>
        </p:nvSpPr>
        <p:spPr>
          <a:xfrm>
            <a:off x="824000" y="1657750"/>
            <a:ext cx="7790400" cy="26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latin typeface="Maven Pro Medium"/>
                <a:ea typeface="Maven Pro Medium"/>
                <a:cs typeface="Maven Pro Medium"/>
                <a:sym typeface="Maven Pro Medium"/>
              </a:rPr>
              <a:t>Waar denk jij aan, als je aan God denkt?</a:t>
            </a:r>
            <a:endParaRPr sz="27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225" y="2638013"/>
            <a:ext cx="21336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ctrTitle"/>
          </p:nvPr>
        </p:nvSpPr>
        <p:spPr>
          <a:xfrm>
            <a:off x="458900" y="522375"/>
            <a:ext cx="8280900" cy="10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Dit zegt De Bijbel:</a:t>
            </a:r>
            <a:endParaRPr/>
          </a:p>
        </p:txBody>
      </p:sp>
      <p:sp>
        <p:nvSpPr>
          <p:cNvPr id="299" name="Google Shape;299;p16"/>
          <p:cNvSpPr txBox="1"/>
          <p:nvPr>
            <p:ph idx="1" type="subTitle"/>
          </p:nvPr>
        </p:nvSpPr>
        <p:spPr>
          <a:xfrm>
            <a:off x="458900" y="1547075"/>
            <a:ext cx="8140500" cy="31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Deutronomium 32:4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 “Hij is een rots, Hij staat voor recht; 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alles wat Hij doet is volmaakt. 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Trouw is God, rechtvaardig en zuiver, 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in Hem is geen spoor van kwaad.”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Filmpje: God bestaat!</a:t>
            </a:r>
            <a:endParaRPr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4955">
            <a:off x="5507675" y="1749025"/>
            <a:ext cx="2065325" cy="20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>
            <p:ph idx="1" type="subTitle"/>
          </p:nvPr>
        </p:nvSpPr>
        <p:spPr>
          <a:xfrm>
            <a:off x="458900" y="351625"/>
            <a:ext cx="83613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latin typeface="Maven Pro Medium"/>
                <a:ea typeface="Maven Pro Medium"/>
                <a:cs typeface="Maven Pro Medium"/>
                <a:sym typeface="Maven Pro Medium"/>
              </a:rPr>
              <a:t>Openbaring 1:8</a:t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>
                <a:latin typeface="Maven Pro Medium"/>
                <a:ea typeface="Maven Pro Medium"/>
                <a:cs typeface="Maven Pro Medium"/>
                <a:sym typeface="Maven Pro Medium"/>
              </a:rPr>
              <a:t>“Ik ben de Alfa en de Omega, het begin en het einde van alles”, zegt de Here, de Almachtige God, die is, die was en die komt.</a:t>
            </a:r>
            <a:endParaRPr sz="22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latin typeface="Maven Pro Medium"/>
                <a:ea typeface="Maven Pro Medium"/>
                <a:cs typeface="Maven Pro Medium"/>
                <a:sym typeface="Maven Pro Medium"/>
              </a:rPr>
              <a:t>Johannes 14:7</a:t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latin typeface="Maven Pro Medium"/>
                <a:ea typeface="Maven Pro Medium"/>
                <a:cs typeface="Maven Pro Medium"/>
                <a:sym typeface="Maven Pro Medium"/>
              </a:rPr>
              <a:t>“Als jullie Mij kennen, zullen jullie ook mijn Vader kennen. Van nu af aan kennen jullie Hem, want jullie hebben Hem gezien.”</a:t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830">
                <a:latin typeface="Maven Pro Medium"/>
                <a:ea typeface="Maven Pro Medium"/>
                <a:cs typeface="Maven Pro Medium"/>
                <a:sym typeface="Maven Pro Medium"/>
              </a:rPr>
              <a:t>Als je Jezus kent, dan ken je God!</a:t>
            </a:r>
            <a:endParaRPr sz="383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3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50">
                <a:latin typeface="Maven Pro Medium"/>
                <a:ea typeface="Maven Pro Medium"/>
                <a:cs typeface="Maven Pro Medium"/>
                <a:sym typeface="Maven Pro Medium"/>
              </a:rPr>
              <a:t>Johannes 8:44b </a:t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50">
                <a:latin typeface="Maven Pro Medium"/>
                <a:ea typeface="Maven Pro Medium"/>
                <a:cs typeface="Maven Pro Medium"/>
                <a:sym typeface="Maven Pro Medium"/>
              </a:rPr>
              <a:t>De duivel is niet te vertrouwen want er is geen waarheid in hem. </a:t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50">
                <a:latin typeface="Maven Pro Medium"/>
                <a:ea typeface="Maven Pro Medium"/>
                <a:cs typeface="Maven Pro Medium"/>
                <a:sym typeface="Maven Pro Medium"/>
              </a:rPr>
              <a:t>Hij kan niet anders dan liegen. Want hij is een leugenaar en de vader van de leugen.</a:t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idx="1" type="subTitle"/>
          </p:nvPr>
        </p:nvSpPr>
        <p:spPr>
          <a:xfrm>
            <a:off x="813950" y="612800"/>
            <a:ext cx="8056500" cy="4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/>
              <a:t>Gods waarheid</a:t>
            </a:r>
            <a:endParaRPr i="1"/>
          </a:p>
        </p:txBody>
      </p:sp>
      <p:graphicFrame>
        <p:nvGraphicFramePr>
          <p:cNvPr id="311" name="Google Shape;311;p18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{8394E892-1373-44D3-AAE3-2C5067A1353A}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u="sng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GOD</a:t>
                      </a:r>
                      <a:endParaRPr u="sng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u="sng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De duivel</a:t>
                      </a:r>
                      <a:endParaRPr u="sng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Waarheid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Leugens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Goed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Kwaad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Vrede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Angst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Liefde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Haat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Vergeving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Wraak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Genezing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Ziekte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Leven 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Dood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>
            <p:ph type="ctrTitle"/>
          </p:nvPr>
        </p:nvSpPr>
        <p:spPr>
          <a:xfrm>
            <a:off x="824000" y="229425"/>
            <a:ext cx="7612800" cy="30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Creatief: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Verf God!</a:t>
            </a:r>
            <a:endParaRPr/>
          </a:p>
        </p:txBody>
      </p:sp>
      <p:pic>
        <p:nvPicPr>
          <p:cNvPr id="317" name="Google Shape;3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678" y="442026"/>
            <a:ext cx="2533951" cy="33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843" y="2139775"/>
            <a:ext cx="1311350" cy="17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