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Nunito"/>
      <p:regular r:id="rId14"/>
      <p:bold r:id="rId15"/>
      <p:italic r:id="rId16"/>
      <p:boldItalic r:id="rId17"/>
    </p:embeddedFont>
    <p:embeddedFont>
      <p:font typeface="Maven Pro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avenPro-bold.fntdata"/><Relationship Id="rId6" Type="http://schemas.openxmlformats.org/officeDocument/2006/relationships/slide" Target="slides/slide1.xml"/><Relationship Id="rId18" Type="http://schemas.openxmlformats.org/officeDocument/2006/relationships/font" Target="fonts/Maven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bac5708d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abac5708d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01bec97b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01bec97b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01bec97ba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01bec97ba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f87bee3fee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f87bee3fee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01bec97ba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01bec97ba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2e21a2d7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2e21a2d7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01bec97ba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101bec97ba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youtube.com/watch?v=z2T-Rh838GA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856000"/>
            <a:ext cx="70203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Welcome by The View </a:t>
            </a:r>
            <a:r>
              <a:rPr i="1" lang="nl" sz="1900"/>
              <a:t>session</a:t>
            </a:r>
            <a:r>
              <a:rPr lang="nl"/>
              <a:t>       You are You  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643975"/>
            <a:ext cx="7487700" cy="104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What did we talk about last time?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6800" y="1786725"/>
            <a:ext cx="3246624" cy="225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/>
          <p:nvPr>
            <p:ph type="ctrTitle"/>
          </p:nvPr>
        </p:nvSpPr>
        <p:spPr>
          <a:xfrm>
            <a:off x="1767675" y="392150"/>
            <a:ext cx="5582100" cy="9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The destination</a:t>
            </a:r>
            <a:r>
              <a:rPr lang="nl"/>
              <a:t> </a:t>
            </a:r>
            <a:r>
              <a:rPr b="0" i="1" lang="nl" sz="2000"/>
              <a:t>session 3</a:t>
            </a:r>
            <a:endParaRPr b="0" i="1" sz="2000"/>
          </a:p>
        </p:txBody>
      </p:sp>
      <p:sp>
        <p:nvSpPr>
          <p:cNvPr id="285" name="Google Shape;285;p14"/>
          <p:cNvSpPr txBox="1"/>
          <p:nvPr>
            <p:ph idx="1" type="subTitle"/>
          </p:nvPr>
        </p:nvSpPr>
        <p:spPr>
          <a:xfrm>
            <a:off x="208025" y="1350350"/>
            <a:ext cx="8591400" cy="21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Today i learn</a:t>
            </a: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: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What </a:t>
            </a: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i'm</a:t>
            </a: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 not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Who i am in the eyes of God.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T</a:t>
            </a: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hat it is more important how God looks at me than how people do.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type="ctrTitle"/>
          </p:nvPr>
        </p:nvSpPr>
        <p:spPr>
          <a:xfrm>
            <a:off x="824000" y="572625"/>
            <a:ext cx="7715100" cy="40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You are you!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but who are you?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Write down 5 words about who you think you are...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ctrTitle"/>
          </p:nvPr>
        </p:nvSpPr>
        <p:spPr>
          <a:xfrm>
            <a:off x="824000" y="562575"/>
            <a:ext cx="7644600" cy="422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What are you not? You are not: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nl"/>
              <a:t>What you’re doing (e.g. hobby)</a:t>
            </a:r>
            <a:endParaRPr/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nl"/>
              <a:t>What you have (e.g. money)</a:t>
            </a:r>
            <a:endParaRPr/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nl"/>
              <a:t>What other people say (e.g. ‘you’re not good enough’)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/>
          <p:nvPr>
            <p:ph type="ctrTitle"/>
          </p:nvPr>
        </p:nvSpPr>
        <p:spPr>
          <a:xfrm>
            <a:off x="824000" y="783575"/>
            <a:ext cx="7423800" cy="406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You are a child of God!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 child of the highest King...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1" name="Google Shape;3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7200" y="2478575"/>
            <a:ext cx="3636624" cy="200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"/>
          <p:cNvSpPr txBox="1"/>
          <p:nvPr>
            <p:ph type="ctrTitle"/>
          </p:nvPr>
        </p:nvSpPr>
        <p:spPr>
          <a:xfrm>
            <a:off x="743400" y="924225"/>
            <a:ext cx="7433700" cy="3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God says: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for the Lord seeth not as man seeth; for man looketh on the outward appearance, but the Lord looketh on the heart.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film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19"/>
          <p:cNvPicPr preferRelativeResize="0"/>
          <p:nvPr/>
        </p:nvPicPr>
        <p:blipFill rotWithShape="1">
          <a:blip r:embed="rId3">
            <a:alphaModFix/>
          </a:blip>
          <a:srcRect b="10580" l="0" r="0" t="-10580"/>
          <a:stretch/>
        </p:blipFill>
        <p:spPr>
          <a:xfrm>
            <a:off x="76200" y="-274650"/>
            <a:ext cx="8991600" cy="5059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0"/>
          <p:cNvSpPr txBox="1"/>
          <p:nvPr>
            <p:ph type="ctrTitle"/>
          </p:nvPr>
        </p:nvSpPr>
        <p:spPr>
          <a:xfrm>
            <a:off x="824000" y="522375"/>
            <a:ext cx="7544100" cy="419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Creative</a:t>
            </a:r>
            <a:r>
              <a:rPr lang="nl"/>
              <a:t> assignment: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2800"/>
              <a:t>Write a letter to </a:t>
            </a:r>
            <a:r>
              <a:rPr i="1" lang="nl" sz="2800"/>
              <a:t>yourself</a:t>
            </a:r>
            <a:r>
              <a:rPr i="1" lang="nl" sz="2800"/>
              <a:t> </a:t>
            </a:r>
            <a:endParaRPr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nl" sz="2800"/>
              <a:t>Answer the next questions:</a:t>
            </a:r>
            <a:endParaRPr b="0" i="1" sz="280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0" i="1" lang="nl" sz="2800"/>
              <a:t>What did </a:t>
            </a:r>
            <a:r>
              <a:rPr b="0" i="1" lang="nl" sz="2800"/>
              <a:t>you</a:t>
            </a:r>
            <a:r>
              <a:rPr b="0" i="1" lang="nl" sz="2800"/>
              <a:t> learn from The View?</a:t>
            </a:r>
            <a:endParaRPr b="0" i="1" sz="280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0" i="1" lang="nl" sz="2800"/>
              <a:t>What do you want to say to yourself?</a:t>
            </a:r>
            <a:endParaRPr b="0" i="1" sz="2800"/>
          </a:p>
          <a:p>
            <a:pPr indent="-38862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0" i="1" lang="nl" sz="2800"/>
              <a:t>What is your wish for yourself? </a:t>
            </a:r>
            <a:endParaRPr b="0"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