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  <p:embeddedFont>
      <p:font typeface="Maven Pro Medium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BA1ABB-4E3B-43A2-B499-45B15C7E343C}">
  <a:tblStyle styleId="{11BA1ABB-4E3B-43A2-B499-45B15C7E34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Medium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MavenPro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avenPr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aven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b9f968b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ab9f968b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6c8483fde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6c8483fde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6c8483fde_0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6c8483fde_0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b440a1d2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b440a1d2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b440a1d2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b440a1d2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6c8483fde_0_1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6c8483fde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XVRCvYFVLyQ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55425"/>
            <a:ext cx="7413000" cy="26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Welcome by The View </a:t>
            </a:r>
            <a:r>
              <a:rPr i="1" lang="nl" sz="2000"/>
              <a:t>session 2</a:t>
            </a:r>
            <a:r>
              <a:rPr lang="nl"/>
              <a:t>      Who is God.  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734200"/>
            <a:ext cx="7775700" cy="13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What did we talk about last time?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25" y="1650300"/>
            <a:ext cx="3321075" cy="20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1767675" y="392150"/>
            <a:ext cx="5582100" cy="9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destination </a:t>
            </a:r>
            <a:r>
              <a:rPr lang="nl"/>
              <a:t> </a:t>
            </a:r>
            <a:r>
              <a:rPr b="0" i="1" lang="nl" sz="2000"/>
              <a:t>session 2</a:t>
            </a:r>
            <a:endParaRPr b="0" i="1" sz="2000"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195550" y="1612525"/>
            <a:ext cx="4611300" cy="2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Today i learn: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Who the God of the bible is.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What that means for my life.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what I believe about God and how I see Him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50" y="1916849"/>
            <a:ext cx="3360075" cy="22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ctrTitle"/>
          </p:nvPr>
        </p:nvSpPr>
        <p:spPr>
          <a:xfrm>
            <a:off x="824000" y="710475"/>
            <a:ext cx="8034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God is God</a:t>
            </a:r>
            <a:endParaRPr/>
          </a:p>
        </p:txBody>
      </p:sp>
      <p:sp>
        <p:nvSpPr>
          <p:cNvPr id="292" name="Google Shape;292;p15"/>
          <p:cNvSpPr txBox="1"/>
          <p:nvPr>
            <p:ph idx="1" type="subTitle"/>
          </p:nvPr>
        </p:nvSpPr>
        <p:spPr>
          <a:xfrm>
            <a:off x="824000" y="1657750"/>
            <a:ext cx="7790400" cy="26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latin typeface="Maven Pro Medium"/>
                <a:ea typeface="Maven Pro Medium"/>
                <a:cs typeface="Maven Pro Medium"/>
                <a:sym typeface="Maven Pro Medium"/>
              </a:rPr>
              <a:t>Where do you think about when you think about God?</a:t>
            </a:r>
            <a:endParaRPr sz="27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225" y="2638013"/>
            <a:ext cx="21336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ctrTitle"/>
          </p:nvPr>
        </p:nvSpPr>
        <p:spPr>
          <a:xfrm>
            <a:off x="458900" y="522375"/>
            <a:ext cx="8280900" cy="10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This it what the bible says: </a:t>
            </a:r>
            <a:endParaRPr/>
          </a:p>
        </p:txBody>
      </p:sp>
      <p:sp>
        <p:nvSpPr>
          <p:cNvPr id="299" name="Google Shape;299;p16"/>
          <p:cNvSpPr txBox="1"/>
          <p:nvPr>
            <p:ph idx="1" type="subTitle"/>
          </p:nvPr>
        </p:nvSpPr>
        <p:spPr>
          <a:xfrm>
            <a:off x="458900" y="1547075"/>
            <a:ext cx="5296200" cy="31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Deuteronomy 32:4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latin typeface="Maven Pro Medium"/>
                <a:ea typeface="Maven Pro Medium"/>
                <a:cs typeface="Maven Pro Medium"/>
                <a:sym typeface="Maven Pro Medium"/>
              </a:rPr>
              <a:t>4 He is the Rock, his work is perfect: For all his ways are judgment: a God of truth and without iniquity, just and right is he.</a:t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God is real</a:t>
            </a: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4955">
            <a:off x="5507675" y="1749025"/>
            <a:ext cx="2065325" cy="20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idx="1" type="subTitle"/>
          </p:nvPr>
        </p:nvSpPr>
        <p:spPr>
          <a:xfrm>
            <a:off x="458900" y="351625"/>
            <a:ext cx="83613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Revelation</a:t>
            </a: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 1:8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latin typeface="Maven Pro Medium"/>
                <a:ea typeface="Maven Pro Medium"/>
                <a:cs typeface="Maven Pro Medium"/>
                <a:sym typeface="Maven Pro Medium"/>
              </a:rPr>
              <a:t>I am Alpha and Omega, the beginning and the ending, saith the Lord, which is, and which was, and which is to come, the Almighty.</a:t>
            </a:r>
            <a:endParaRPr sz="22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John 14:7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latin typeface="Maven Pro Medium"/>
                <a:ea typeface="Maven Pro Medium"/>
                <a:cs typeface="Maven Pro Medium"/>
                <a:sym typeface="Maven Pro Medium"/>
              </a:rPr>
              <a:t>If ye had known me, ye should have known my Father also: and from henceforth ye know him, and have seen him.</a:t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830">
                <a:latin typeface="Maven Pro Medium"/>
                <a:ea typeface="Maven Pro Medium"/>
                <a:cs typeface="Maven Pro Medium"/>
                <a:sym typeface="Maven Pro Medium"/>
              </a:rPr>
              <a:t>If you know Jesus, you know God</a:t>
            </a:r>
            <a:endParaRPr sz="383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3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50">
                <a:latin typeface="Maven Pro Medium"/>
                <a:ea typeface="Maven Pro Medium"/>
                <a:cs typeface="Maven Pro Medium"/>
                <a:sym typeface="Maven Pro Medium"/>
              </a:rPr>
              <a:t>John 8:44b - is about the devil </a:t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50">
                <a:latin typeface="Maven Pro Medium"/>
                <a:ea typeface="Maven Pro Medium"/>
                <a:cs typeface="Maven Pro Medium"/>
                <a:sym typeface="Maven Pro Medium"/>
              </a:rPr>
              <a:t>He was a murderer from the beginning, and abode not in the truth, because there is no truth in him. When he speaketh a lie, he speaketh of his own: for he is a liar, and the father of it.</a:t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latin typeface="Maven Pro Medium"/>
              <a:ea typeface="Maven Pro Medium"/>
              <a:cs typeface="Maven Pro Medium"/>
              <a:sym typeface="Maven Pr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idx="1" type="subTitle"/>
          </p:nvPr>
        </p:nvSpPr>
        <p:spPr>
          <a:xfrm>
            <a:off x="813950" y="612800"/>
            <a:ext cx="8056500" cy="4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nl"/>
              <a:t>Gods truth</a:t>
            </a:r>
            <a:endParaRPr i="1"/>
          </a:p>
        </p:txBody>
      </p:sp>
      <p:graphicFrame>
        <p:nvGraphicFramePr>
          <p:cNvPr id="311" name="Google Shape;311;p18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{11BA1ABB-4E3B-43A2-B499-45B15C7E343C}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u="sng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GOD</a:t>
                      </a:r>
                      <a:endParaRPr u="sng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u="sng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devil </a:t>
                      </a:r>
                      <a:endParaRPr u="sng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Truth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Lie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Good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Evil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Peace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Fear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Love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Hate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Forgiveness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Revenge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Healing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Sickness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Life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Dead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type="ctrTitle"/>
          </p:nvPr>
        </p:nvSpPr>
        <p:spPr>
          <a:xfrm>
            <a:off x="824000" y="229425"/>
            <a:ext cx="7612800" cy="30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Creative Assignment: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Paint God!</a:t>
            </a:r>
            <a:endParaRPr/>
          </a:p>
        </p:txBody>
      </p:sp>
      <p:pic>
        <p:nvPicPr>
          <p:cNvPr id="317" name="Google Shape;3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678" y="442026"/>
            <a:ext cx="2533951" cy="33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843" y="2139775"/>
            <a:ext cx="1311350" cy="17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