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Nunito"/>
      <p:regular r:id="rId11"/>
      <p:bold r:id="rId12"/>
      <p:italic r:id="rId13"/>
      <p:boldItalic r:id="rId14"/>
    </p:embeddedFont>
    <p:embeddedFont>
      <p:font typeface="Maven Pro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regular.fntdata"/><Relationship Id="rId10" Type="http://schemas.openxmlformats.org/officeDocument/2006/relationships/slide" Target="slides/slide5.xml"/><Relationship Id="rId13" Type="http://schemas.openxmlformats.org/officeDocument/2006/relationships/font" Target="fonts/Nunito-italic.fntdata"/><Relationship Id="rId12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avenPro-regular.fntdata"/><Relationship Id="rId14" Type="http://schemas.openxmlformats.org/officeDocument/2006/relationships/font" Target="fonts/Nunito-boldItalic.fntdata"/><Relationship Id="rId16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ab98ab13af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ab98ab13af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e829d541a2_0_8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e829d541a2_0_8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e829d541a2_0_8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e829d541a2_0_8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e829d541a2_0_8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e829d541a2_0_8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watch?v=yCP9TwLVxbM" TargetMode="External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Welcome by The View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8"/>
              <a:buFont typeface="Arial"/>
              <a:buNone/>
            </a:pPr>
            <a:r>
              <a:rPr lang="nl" sz="1712">
                <a:latin typeface="Maven Pro"/>
                <a:ea typeface="Maven Pro"/>
                <a:cs typeface="Maven Pro"/>
                <a:sym typeface="Maven Pro"/>
              </a:rPr>
              <a:t>The View means: the view, the point of view, the judgment, the opinion, the eye.</a:t>
            </a:r>
            <a:endParaRPr sz="14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279" name="Google Shape;2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0975" y="674775"/>
            <a:ext cx="3759700" cy="25064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ctrTitle"/>
          </p:nvPr>
        </p:nvSpPr>
        <p:spPr>
          <a:xfrm>
            <a:off x="311700" y="392150"/>
            <a:ext cx="78381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The destination</a:t>
            </a:r>
            <a:r>
              <a:rPr lang="nl"/>
              <a:t> </a:t>
            </a:r>
            <a:r>
              <a:rPr i="1" lang="nl" sz="2000"/>
              <a:t>session 1 </a:t>
            </a:r>
            <a:endParaRPr i="1" sz="2000"/>
          </a:p>
        </p:txBody>
      </p:sp>
      <p:sp>
        <p:nvSpPr>
          <p:cNvPr id="285" name="Google Shape;285;p14"/>
          <p:cNvSpPr txBox="1"/>
          <p:nvPr>
            <p:ph idx="1" type="subTitle"/>
          </p:nvPr>
        </p:nvSpPr>
        <p:spPr>
          <a:xfrm>
            <a:off x="244425" y="1506150"/>
            <a:ext cx="7098000" cy="149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Today i learn: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what </a:t>
            </a: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God's</a:t>
            </a: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 plan is for the world.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How i </a:t>
            </a: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become aware of the lies and the truth</a:t>
            </a: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what and Who our hope is.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That there is a choice. 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286" name="Google Shape;28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28375" y="3206625"/>
            <a:ext cx="3872302" cy="149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5"/>
          <p:cNvSpPr txBox="1"/>
          <p:nvPr>
            <p:ph type="ctrTitle"/>
          </p:nvPr>
        </p:nvSpPr>
        <p:spPr>
          <a:xfrm>
            <a:off x="824000" y="1084175"/>
            <a:ext cx="4255500" cy="199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In the beginning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066" u="sng">
                <a:solidFill>
                  <a:schemeClr val="hlink"/>
                </a:solidFill>
                <a:hlinkClick r:id="rId3"/>
              </a:rPr>
              <a:t>the beginning</a:t>
            </a:r>
            <a:r>
              <a:rPr lang="nl" sz="2066">
                <a:solidFill>
                  <a:srgbClr val="FF0000"/>
                </a:solidFill>
              </a:rPr>
              <a:t>	 </a:t>
            </a:r>
            <a:endParaRPr sz="2066">
              <a:solidFill>
                <a:srgbClr val="FF0000"/>
              </a:solidFill>
            </a:endParaRPr>
          </a:p>
        </p:txBody>
      </p:sp>
      <p:sp>
        <p:nvSpPr>
          <p:cNvPr id="292" name="Google Shape;292;p15"/>
          <p:cNvSpPr txBox="1"/>
          <p:nvPr>
            <p:ph idx="1" type="subTitle"/>
          </p:nvPr>
        </p:nvSpPr>
        <p:spPr>
          <a:xfrm>
            <a:off x="824000" y="2933400"/>
            <a:ext cx="5082900" cy="79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3" name="Google Shape;29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16500" y="1084175"/>
            <a:ext cx="1974500" cy="266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"/>
          <p:cNvSpPr txBox="1"/>
          <p:nvPr>
            <p:ph type="ctrTitle"/>
          </p:nvPr>
        </p:nvSpPr>
        <p:spPr>
          <a:xfrm>
            <a:off x="824000" y="462100"/>
            <a:ext cx="4255500" cy="152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The temptation</a:t>
            </a:r>
            <a:endParaRPr/>
          </a:p>
        </p:txBody>
      </p:sp>
      <p:sp>
        <p:nvSpPr>
          <p:cNvPr id="299" name="Google Shape;299;p16"/>
          <p:cNvSpPr txBox="1"/>
          <p:nvPr>
            <p:ph idx="1" type="subTitle"/>
          </p:nvPr>
        </p:nvSpPr>
        <p:spPr>
          <a:xfrm>
            <a:off x="824000" y="2069450"/>
            <a:ext cx="6735900" cy="26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How lies enter our lives:</a:t>
            </a:r>
            <a:endParaRPr b="1"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1. </a:t>
            </a: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You hear a lie (e.g. you are not good enough)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2. You listen to it 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3. </a:t>
            </a: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You</a:t>
            </a: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believe in it 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4. You act on it 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36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"/>
          <p:cNvSpPr txBox="1"/>
          <p:nvPr>
            <p:ph type="ctrTitle"/>
          </p:nvPr>
        </p:nvSpPr>
        <p:spPr>
          <a:xfrm>
            <a:off x="824000" y="944325"/>
            <a:ext cx="4731300" cy="168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Creative assignment:</a:t>
            </a:r>
            <a:endParaRPr/>
          </a:p>
        </p:txBody>
      </p:sp>
      <p:sp>
        <p:nvSpPr>
          <p:cNvPr id="305" name="Google Shape;305;p17"/>
          <p:cNvSpPr txBox="1"/>
          <p:nvPr>
            <p:ph idx="1" type="subTitle"/>
          </p:nvPr>
        </p:nvSpPr>
        <p:spPr>
          <a:xfrm>
            <a:off x="824000" y="3194600"/>
            <a:ext cx="6057600" cy="10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/>
              <a:t>Lie </a:t>
            </a:r>
            <a:r>
              <a:rPr i="1" lang="nl" sz="2200"/>
              <a:t>vs</a:t>
            </a:r>
            <a:r>
              <a:rPr lang="nl" sz="2200"/>
              <a:t> Truth… </a:t>
            </a:r>
            <a:endParaRPr sz="2200"/>
          </a:p>
        </p:txBody>
      </p:sp>
      <p:pic>
        <p:nvPicPr>
          <p:cNvPr id="306" name="Google Shape;30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4000" y="2392500"/>
            <a:ext cx="1957600" cy="19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